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84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2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4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3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8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5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3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0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67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8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9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BEFF8-E3F5-4CB3-999E-6C2704D68543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63A3-81E2-4A6B-B6C7-15F8618CD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9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938263"/>
              </a:clrFrom>
              <a:clrTo>
                <a:srgbClr val="938263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6000"/>
                    </a14:imgEffect>
                    <a14:imgEffect>
                      <a14:colorTemperature colorTemp="3791"/>
                    </a14:imgEffect>
                    <a14:imgEffect>
                      <a14:saturation sat="162000"/>
                    </a14:imgEffect>
                    <a14:imgEffect>
                      <a14:brightnessContrast bright="12000" contrast="-4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810"/>
          <a:stretch/>
        </p:blipFill>
        <p:spPr>
          <a:xfrm>
            <a:off x="-1415209" y="590902"/>
            <a:ext cx="14042648" cy="6374674"/>
          </a:xfrm>
          <a:prstGeom prst="rect">
            <a:avLst/>
          </a:prstGeom>
          <a:effectLst>
            <a:glow>
              <a:schemeClr val="accent1"/>
            </a:glow>
            <a:outerShdw blurRad="50800" dist="50800" dir="5400000" algn="ctr" rotWithShape="0">
              <a:srgbClr val="000000"/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842682" y="1259191"/>
            <a:ext cx="860611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Sylfaen" panose="010A0502050306030303" pitchFamily="18" charset="0"/>
              </a:rPr>
              <a:t>Who Knew!</a:t>
            </a:r>
          </a:p>
          <a:p>
            <a:pPr algn="ctr"/>
            <a:endParaRPr lang="en-US" b="1" dirty="0">
              <a:latin typeface="Sylfaen" panose="010A0502050306030303" pitchFamily="18" charset="0"/>
            </a:endParaRPr>
          </a:p>
          <a:p>
            <a:pPr algn="ctr"/>
            <a:r>
              <a:rPr lang="en-US" sz="3600" b="1" dirty="0" smtClean="0">
                <a:latin typeface="Sylfaen" panose="010A0502050306030303" pitchFamily="18" charset="0"/>
              </a:rPr>
              <a:t>Audubon Society of Western Pennsylvania</a:t>
            </a:r>
            <a:endParaRPr lang="en-US" sz="3600" b="1" dirty="0" smtClean="0">
              <a:latin typeface="Sylfaen" panose="010A0502050306030303" pitchFamily="18" charset="0"/>
            </a:endParaRPr>
          </a:p>
          <a:p>
            <a:pPr algn="ctr"/>
            <a:endParaRPr lang="en-US" b="1" dirty="0">
              <a:latin typeface="Sylfaen" panose="010A0502050306030303" pitchFamily="18" charset="0"/>
            </a:endParaRPr>
          </a:p>
          <a:p>
            <a:pPr algn="ctr"/>
            <a:r>
              <a:rPr lang="en-US" sz="2400" b="1" dirty="0" smtClean="0">
                <a:latin typeface="Sylfaen" panose="010A0502050306030303" pitchFamily="18" charset="0"/>
              </a:rPr>
              <a:t>Tuesday June 18 at 6 PM </a:t>
            </a:r>
          </a:p>
          <a:p>
            <a:pPr algn="ctr"/>
            <a:r>
              <a:rPr lang="en-US" sz="2400" b="1" dirty="0" smtClean="0">
                <a:latin typeface="Sylfaen" panose="010A0502050306030303" pitchFamily="18" charset="0"/>
              </a:rPr>
              <a:t>Wednesday June 19 at 6 PM </a:t>
            </a:r>
            <a:endParaRPr lang="en-US" sz="2400" b="1" dirty="0" smtClean="0">
              <a:latin typeface="Sylfaen" panose="010A0502050306030303" pitchFamily="18" charset="0"/>
            </a:endParaRPr>
          </a:p>
          <a:p>
            <a:pPr algn="ctr"/>
            <a:endParaRPr lang="en-US" sz="2800" b="1" dirty="0">
              <a:latin typeface="Sylfaen" panose="010A0502050306030303" pitchFamily="18" charset="0"/>
            </a:endParaRPr>
          </a:p>
          <a:p>
            <a:pPr algn="ctr"/>
            <a:r>
              <a:rPr lang="en-US" sz="2800" b="1" dirty="0" smtClean="0">
                <a:latin typeface="Sylfaen" panose="010A0502050306030303" pitchFamily="18" charset="0"/>
              </a:rPr>
              <a:t>Registration Required at 724-226-0770</a:t>
            </a:r>
            <a:endParaRPr lang="en-US" sz="2800" b="1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209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FC70AE-F8F1-4EB9-9941-AA7EDCD6815C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258F49-7071-4D7E-A79F-96B00DE08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5AD3CA-6A2C-4DDA-9F98-8FFF5B5339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Sylfaen</vt:lpstr>
      <vt:lpstr>Office Theme</vt:lpstr>
      <vt:lpstr>PowerPoint Presentation</vt:lpstr>
    </vt:vector>
  </TitlesOfParts>
  <Company>eiNetwork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Ruskin, Suzanne</dc:creator>
  <cp:lastModifiedBy>Ruskin, Suzanne</cp:lastModifiedBy>
  <cp:revision>5</cp:revision>
  <dcterms:created xsi:type="dcterms:W3CDTF">2019-05-03T19:33:10Z</dcterms:created>
  <dcterms:modified xsi:type="dcterms:W3CDTF">2019-06-03T19:11:26Z</dcterms:modified>
</cp:coreProperties>
</file>