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79C9A5-C7EB-441C-8F32-7179222EDD2E}" v="40" dt="2020-09-21T12:42:22.454"/>
    <p1510:client id="{FECB2316-F323-F55B-8EF0-A0A20A0628AA}" v="103" dt="2020-09-21T13:09:22.5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5" d="100"/>
          <a:sy n="75" d="100"/>
        </p:scale>
        <p:origin x="53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rico, Judy" userId="S::erricoj@einetwork.net::b81bb757-dac3-4dbd-8b5e-78cf14f4803c" providerId="AD" clId="Web-{F679C9A5-C7EB-441C-8F32-7179222EDD2E}"/>
    <pc:docChg chg="modSld">
      <pc:chgData name="Errico, Judy" userId="S::erricoj@einetwork.net::b81bb757-dac3-4dbd-8b5e-78cf14f4803c" providerId="AD" clId="Web-{F679C9A5-C7EB-441C-8F32-7179222EDD2E}" dt="2020-09-21T12:42:22.454" v="32"/>
      <pc:docMkLst>
        <pc:docMk/>
      </pc:docMkLst>
      <pc:sldChg chg="addSp delSp modSp">
        <pc:chgData name="Errico, Judy" userId="S::erricoj@einetwork.net::b81bb757-dac3-4dbd-8b5e-78cf14f4803c" providerId="AD" clId="Web-{F679C9A5-C7EB-441C-8F32-7179222EDD2E}" dt="2020-09-21T12:42:22.454" v="32"/>
        <pc:sldMkLst>
          <pc:docMk/>
          <pc:sldMk cId="109857222" sldId="256"/>
        </pc:sldMkLst>
        <pc:spChg chg="mod">
          <ac:chgData name="Errico, Judy" userId="S::erricoj@einetwork.net::b81bb757-dac3-4dbd-8b5e-78cf14f4803c" providerId="AD" clId="Web-{F679C9A5-C7EB-441C-8F32-7179222EDD2E}" dt="2020-09-21T12:31:22.216" v="3" actId="14100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Errico, Judy" userId="S::erricoj@einetwork.net::b81bb757-dac3-4dbd-8b5e-78cf14f4803c" providerId="AD" clId="Web-{F679C9A5-C7EB-441C-8F32-7179222EDD2E}" dt="2020-09-21T12:42:22.454" v="32"/>
          <ac:spMkLst>
            <pc:docMk/>
            <pc:sldMk cId="109857222" sldId="256"/>
            <ac:spMk id="5" creationId="{36DC08BC-45B7-41B2-B29E-EA3BEC334F6F}"/>
          </ac:spMkLst>
        </pc:spChg>
        <pc:spChg chg="add">
          <ac:chgData name="Errico, Judy" userId="S::erricoj@einetwork.net::b81bb757-dac3-4dbd-8b5e-78cf14f4803c" providerId="AD" clId="Web-{F679C9A5-C7EB-441C-8F32-7179222EDD2E}" dt="2020-09-21T12:36:29.513" v="22"/>
          <ac:spMkLst>
            <pc:docMk/>
            <pc:sldMk cId="109857222" sldId="256"/>
            <ac:spMk id="9" creationId="{A1177DFA-BFB3-4EB5-BA8A-995E768EC582}"/>
          </ac:spMkLst>
        </pc:spChg>
        <pc:picChg chg="add del mod">
          <ac:chgData name="Errico, Judy" userId="S::erricoj@einetwork.net::b81bb757-dac3-4dbd-8b5e-78cf14f4803c" providerId="AD" clId="Web-{F679C9A5-C7EB-441C-8F32-7179222EDD2E}" dt="2020-09-21T12:42:22.454" v="32"/>
          <ac:picMkLst>
            <pc:docMk/>
            <pc:sldMk cId="109857222" sldId="256"/>
            <ac:picMk id="4" creationId="{CAD6D219-32F1-4493-8CD3-F7D51A4BB184}"/>
          </ac:picMkLst>
        </pc:picChg>
        <pc:picChg chg="add mod">
          <ac:chgData name="Errico, Judy" userId="S::erricoj@einetwork.net::b81bb757-dac3-4dbd-8b5e-78cf14f4803c" providerId="AD" clId="Web-{F679C9A5-C7EB-441C-8F32-7179222EDD2E}" dt="2020-09-21T12:33:56.146" v="19" actId="1076"/>
          <ac:picMkLst>
            <pc:docMk/>
            <pc:sldMk cId="109857222" sldId="256"/>
            <ac:picMk id="7" creationId="{E3047DAD-5A05-454F-9471-BF1D437385C5}"/>
          </ac:picMkLst>
        </pc:picChg>
        <pc:picChg chg="add mod">
          <ac:chgData name="Errico, Judy" userId="S::erricoj@einetwork.net::b81bb757-dac3-4dbd-8b5e-78cf14f4803c" providerId="AD" clId="Web-{F679C9A5-C7EB-441C-8F32-7179222EDD2E}" dt="2020-09-21T12:35:11.853" v="21" actId="1076"/>
          <ac:picMkLst>
            <pc:docMk/>
            <pc:sldMk cId="109857222" sldId="256"/>
            <ac:picMk id="8" creationId="{3174739F-EA3D-4340-8D76-CC477E133AA1}"/>
          </ac:picMkLst>
        </pc:picChg>
        <pc:picChg chg="add mod">
          <ac:chgData name="Errico, Judy" userId="S::erricoj@einetwork.net::b81bb757-dac3-4dbd-8b5e-78cf14f4803c" providerId="AD" clId="Web-{F679C9A5-C7EB-441C-8F32-7179222EDD2E}" dt="2020-09-21T12:36:38.014" v="24" actId="1076"/>
          <ac:picMkLst>
            <pc:docMk/>
            <pc:sldMk cId="109857222" sldId="256"/>
            <ac:picMk id="10" creationId="{B4649B19-DAEB-465C-B792-161E192C4DF1}"/>
          </ac:picMkLst>
        </pc:picChg>
        <pc:picChg chg="add mod">
          <ac:chgData name="Errico, Judy" userId="S::erricoj@einetwork.net::b81bb757-dac3-4dbd-8b5e-78cf14f4803c" providerId="AD" clId="Web-{F679C9A5-C7EB-441C-8F32-7179222EDD2E}" dt="2020-09-21T12:37:53.268" v="27" actId="1076"/>
          <ac:picMkLst>
            <pc:docMk/>
            <pc:sldMk cId="109857222" sldId="256"/>
            <ac:picMk id="11" creationId="{8D9C9D78-17EB-4F16-BDC4-3EBBF9605DD3}"/>
          </ac:picMkLst>
        </pc:picChg>
        <pc:picChg chg="add mod">
          <ac:chgData name="Errico, Judy" userId="S::erricoj@einetwork.net::b81bb757-dac3-4dbd-8b5e-78cf14f4803c" providerId="AD" clId="Web-{F679C9A5-C7EB-441C-8F32-7179222EDD2E}" dt="2020-09-21T12:41:02.028" v="29" actId="1076"/>
          <ac:picMkLst>
            <pc:docMk/>
            <pc:sldMk cId="109857222" sldId="256"/>
            <ac:picMk id="12" creationId="{7ADCE1CC-9303-4294-A046-9E84C3635108}"/>
          </ac:picMkLst>
        </pc:picChg>
        <pc:picChg chg="add mod">
          <ac:chgData name="Errico, Judy" userId="S::erricoj@einetwork.net::b81bb757-dac3-4dbd-8b5e-78cf14f4803c" providerId="AD" clId="Web-{F679C9A5-C7EB-441C-8F32-7179222EDD2E}" dt="2020-09-21T12:41:51.874" v="31" actId="1076"/>
          <ac:picMkLst>
            <pc:docMk/>
            <pc:sldMk cId="109857222" sldId="256"/>
            <ac:picMk id="13" creationId="{CB5FB301-093E-4EC2-9BC6-DE630DD5E654}"/>
          </ac:picMkLst>
        </pc:picChg>
      </pc:sldChg>
    </pc:docChg>
  </pc:docChgLst>
  <pc:docChgLst>
    <pc:chgData name="Errico, Judy" userId="S::erricoj@einetwork.net::b81bb757-dac3-4dbd-8b5e-78cf14f4803c" providerId="AD" clId="Web-{FECB2316-F323-F55B-8EF0-A0A20A0628AA}"/>
    <pc:docChg chg="modSld">
      <pc:chgData name="Errico, Judy" userId="S::erricoj@einetwork.net::b81bb757-dac3-4dbd-8b5e-78cf14f4803c" providerId="AD" clId="Web-{FECB2316-F323-F55B-8EF0-A0A20A0628AA}" dt="2020-09-21T13:09:22.516" v="100" actId="20577"/>
      <pc:docMkLst>
        <pc:docMk/>
      </pc:docMkLst>
      <pc:sldChg chg="addSp modSp">
        <pc:chgData name="Errico, Judy" userId="S::erricoj@einetwork.net::b81bb757-dac3-4dbd-8b5e-78cf14f4803c" providerId="AD" clId="Web-{FECB2316-F323-F55B-8EF0-A0A20A0628AA}" dt="2020-09-21T13:09:22.500" v="99" actId="20577"/>
        <pc:sldMkLst>
          <pc:docMk/>
          <pc:sldMk cId="109857222" sldId="256"/>
        </pc:sldMkLst>
        <pc:spChg chg="mod">
          <ac:chgData name="Errico, Judy" userId="S::erricoj@einetwork.net::b81bb757-dac3-4dbd-8b5e-78cf14f4803c" providerId="AD" clId="Web-{FECB2316-F323-F55B-8EF0-A0A20A0628AA}" dt="2020-09-21T13:09:22.500" v="99" actId="20577"/>
          <ac:spMkLst>
            <pc:docMk/>
            <pc:sldMk cId="109857222" sldId="256"/>
            <ac:spMk id="9" creationId="{A1177DFA-BFB3-4EB5-BA8A-995E768EC582}"/>
          </ac:spMkLst>
        </pc:spChg>
        <pc:picChg chg="add mod">
          <ac:chgData name="Errico, Judy" userId="S::erricoj@einetwork.net::b81bb757-dac3-4dbd-8b5e-78cf14f4803c" providerId="AD" clId="Web-{FECB2316-F323-F55B-8EF0-A0A20A0628AA}" dt="2020-09-21T13:08:22.514" v="96" actId="1076"/>
          <ac:picMkLst>
            <pc:docMk/>
            <pc:sldMk cId="109857222" sldId="256"/>
            <ac:picMk id="4" creationId="{EF49BB11-D486-4EFE-8329-FCFEE40B4D16}"/>
          </ac:picMkLst>
        </pc:picChg>
        <pc:picChg chg="mod">
          <ac:chgData name="Errico, Judy" userId="S::erricoj@einetwork.net::b81bb757-dac3-4dbd-8b5e-78cf14f4803c" providerId="AD" clId="Web-{FECB2316-F323-F55B-8EF0-A0A20A0628AA}" dt="2020-09-21T13:06:08.932" v="84" actId="1076"/>
          <ac:picMkLst>
            <pc:docMk/>
            <pc:sldMk cId="109857222" sldId="256"/>
            <ac:picMk id="11" creationId="{8D9C9D78-17EB-4F16-BDC4-3EBBF9605DD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icture containing looking, face, orange, lamp&#10;&#10;Description automatically generated">
            <a:extLst>
              <a:ext uri="{FF2B5EF4-FFF2-40B4-BE49-F238E27FC236}">
                <a16:creationId xmlns:a16="http://schemas.microsoft.com/office/drawing/2014/main" id="{E3047DAD-5A05-454F-9471-BF1D43738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1" y="-4205"/>
            <a:ext cx="2743200" cy="2811995"/>
          </a:xfrm>
          <a:prstGeom prst="rect">
            <a:avLst/>
          </a:prstGeom>
        </p:spPr>
      </p:pic>
      <p:pic>
        <p:nvPicPr>
          <p:cNvPr id="8" name="Picture 8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3174739F-EA3D-4340-8D76-CC477E133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2060" y="4140209"/>
            <a:ext cx="2743200" cy="27182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177DFA-BFB3-4EB5-BA8A-995E768EC582}"/>
              </a:ext>
            </a:extLst>
          </p:cNvPr>
          <p:cNvSpPr txBox="1"/>
          <p:nvPr/>
        </p:nvSpPr>
        <p:spPr>
          <a:xfrm>
            <a:off x="7823200" y="2825857"/>
            <a:ext cx="3048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For </a:t>
            </a:r>
            <a:r>
              <a:rPr lang="en-US" b="1" dirty="0">
                <a:solidFill>
                  <a:schemeClr val="bg1"/>
                </a:solidFill>
              </a:rPr>
              <a:t>Spooky</a:t>
            </a:r>
            <a:r>
              <a:rPr lang="en-US" dirty="0">
                <a:solidFill>
                  <a:schemeClr val="bg1"/>
                </a:solidFill>
              </a:rPr>
              <a:t>  fun Check out these fun books!!</a:t>
            </a:r>
          </a:p>
        </p:txBody>
      </p:sp>
      <p:pic>
        <p:nvPicPr>
          <p:cNvPr id="10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4649B19-DAEB-465C-B792-161E192C4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04" y="4717644"/>
            <a:ext cx="2743200" cy="2138487"/>
          </a:xfrm>
          <a:prstGeom prst="rect">
            <a:avLst/>
          </a:prstGeom>
        </p:spPr>
      </p:pic>
      <p:pic>
        <p:nvPicPr>
          <p:cNvPr id="11" name="Picture 11" descr="A picture containing text, book, photo, blue&#10;&#10;Description automatically generated">
            <a:extLst>
              <a:ext uri="{FF2B5EF4-FFF2-40B4-BE49-F238E27FC236}">
                <a16:creationId xmlns:a16="http://schemas.microsoft.com/office/drawing/2014/main" id="{8D9C9D78-17EB-4F16-BDC4-3EBBF9605D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4551" y="492"/>
            <a:ext cx="2743200" cy="2411730"/>
          </a:xfrm>
          <a:prstGeom prst="rect">
            <a:avLst/>
          </a:prstGeom>
        </p:spPr>
      </p:pic>
      <p:pic>
        <p:nvPicPr>
          <p:cNvPr id="12" name="Picture 12" descr="A picture containing text, table, photo, different&#10;&#10;Description automatically generated">
            <a:extLst>
              <a:ext uri="{FF2B5EF4-FFF2-40B4-BE49-F238E27FC236}">
                <a16:creationId xmlns:a16="http://schemas.microsoft.com/office/drawing/2014/main" id="{7ADCE1CC-9303-4294-A046-9E84C36351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400" y="46439"/>
            <a:ext cx="2743200" cy="2423160"/>
          </a:xfrm>
          <a:prstGeom prst="rect">
            <a:avLst/>
          </a:prstGeom>
        </p:spPr>
      </p:pic>
      <p:pic>
        <p:nvPicPr>
          <p:cNvPr id="13" name="Picture 13" descr="A picture containing table, sitting, food, small&#10;&#10;Description automatically generated">
            <a:extLst>
              <a:ext uri="{FF2B5EF4-FFF2-40B4-BE49-F238E27FC236}">
                <a16:creationId xmlns:a16="http://schemas.microsoft.com/office/drawing/2014/main" id="{CB5FB301-093E-4EC2-9BC6-DE630DD5E6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9381" y="4084608"/>
            <a:ext cx="2743200" cy="2743200"/>
          </a:xfrm>
          <a:prstGeom prst="rect">
            <a:avLst/>
          </a:prstGeom>
        </p:spPr>
      </p:pic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F49BB11-D486-4EFE-8329-FCFEE40B4D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3009" y="181201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e8dfda7-8f93-40ca-b7f0-d54b85262dad">
      <UserInfo>
        <DisplayName>Ruskin, Suzanne</DisplayName>
        <AccountId>383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F8ECCA2243044D93D2778BD96C1855" ma:contentTypeVersion="11" ma:contentTypeDescription="Create a new document." ma:contentTypeScope="" ma:versionID="4589a82e49df955374234c7a5a344625">
  <xsd:schema xmlns:xsd="http://www.w3.org/2001/XMLSchema" xmlns:xs="http://www.w3.org/2001/XMLSchema" xmlns:p="http://schemas.microsoft.com/office/2006/metadata/properties" xmlns:ns2="a3fe9daf-04e3-409f-ad60-c5c219159edc" xmlns:ns3="2e8dfda7-8f93-40ca-b7f0-d54b85262dad" targetNamespace="http://schemas.microsoft.com/office/2006/metadata/properties" ma:root="true" ma:fieldsID="04a443b23721b4398f5d2ab795a57f21" ns2:_="" ns3:_="">
    <xsd:import namespace="a3fe9daf-04e3-409f-ad60-c5c219159edc"/>
    <xsd:import namespace="2e8dfda7-8f93-40ca-b7f0-d54b85262d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fe9daf-04e3-409f-ad60-c5c219159e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8dfda7-8f93-40ca-b7f0-d54b85262da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947C32-2A95-4FBB-81A0-F0674B493F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FC35F5-6BB8-42F7-A9C4-C8CBD1A28C5E}">
  <ds:schemaRefs>
    <ds:schemaRef ds:uri="http://purl.org/dc/elements/1.1/"/>
    <ds:schemaRef ds:uri="2e8dfda7-8f93-40ca-b7f0-d54b85262dad"/>
    <ds:schemaRef ds:uri="a3fe9daf-04e3-409f-ad60-c5c219159edc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9F85D2C-7073-4603-8114-A7EE2CDB35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fe9daf-04e3-409f-ad60-c5c219159edc"/>
    <ds:schemaRef ds:uri="2e8dfda7-8f93-40ca-b7f0-d54b85262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11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Ruskin, Suzanne</dc:creator>
  <cp:lastModifiedBy>Ruskin, Suzanne</cp:lastModifiedBy>
  <cp:revision>63</cp:revision>
  <dcterms:created xsi:type="dcterms:W3CDTF">2020-09-21T12:30:34Z</dcterms:created>
  <dcterms:modified xsi:type="dcterms:W3CDTF">2020-09-21T15:58:09Z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0x01010014F8ECCA2243044D93D2778BD96C1855</vt:lpwstr>
  </property>
</Properties>
</file>