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rico, Judy" userId="b81bb757-dac3-4dbd-8b5e-78cf14f4803c" providerId="ADAL" clId="{50837D0B-F6DC-4A5F-8526-CD479BA34980}"/>
    <pc:docChg chg="custSel modSld">
      <pc:chgData name="Errico, Judy" userId="b81bb757-dac3-4dbd-8b5e-78cf14f4803c" providerId="ADAL" clId="{50837D0B-F6DC-4A5F-8526-CD479BA34980}" dt="2022-05-25T12:20:50.925" v="242" actId="27636"/>
      <pc:docMkLst>
        <pc:docMk/>
      </pc:docMkLst>
      <pc:sldChg chg="addSp delSp modSp">
        <pc:chgData name="Errico, Judy" userId="b81bb757-dac3-4dbd-8b5e-78cf14f4803c" providerId="ADAL" clId="{50837D0B-F6DC-4A5F-8526-CD479BA34980}" dt="2022-05-25T12:20:50.925" v="242" actId="27636"/>
        <pc:sldMkLst>
          <pc:docMk/>
          <pc:sldMk cId="3507344430" sldId="256"/>
        </pc:sldMkLst>
        <pc:spChg chg="mod">
          <ac:chgData name="Errico, Judy" userId="b81bb757-dac3-4dbd-8b5e-78cf14f4803c" providerId="ADAL" clId="{50837D0B-F6DC-4A5F-8526-CD479BA34980}" dt="2022-05-24T20:15:20.848" v="191" actId="27636"/>
          <ac:spMkLst>
            <pc:docMk/>
            <pc:sldMk cId="3507344430" sldId="256"/>
            <ac:spMk id="2" creationId="{4C1A84B4-49DB-4A27-B74A-B4C3F6D2698C}"/>
          </ac:spMkLst>
        </pc:spChg>
        <pc:spChg chg="mod">
          <ac:chgData name="Errico, Judy" userId="b81bb757-dac3-4dbd-8b5e-78cf14f4803c" providerId="ADAL" clId="{50837D0B-F6DC-4A5F-8526-CD479BA34980}" dt="2022-05-25T12:20:50.925" v="242" actId="27636"/>
          <ac:spMkLst>
            <pc:docMk/>
            <pc:sldMk cId="3507344430" sldId="256"/>
            <ac:spMk id="3" creationId="{5561C449-5D1C-4DDB-B0EF-E09F10C9966B}"/>
          </ac:spMkLst>
        </pc:spChg>
        <pc:picChg chg="del">
          <ac:chgData name="Errico, Judy" userId="b81bb757-dac3-4dbd-8b5e-78cf14f4803c" providerId="ADAL" clId="{50837D0B-F6DC-4A5F-8526-CD479BA34980}" dt="2022-05-25T12:17:18.373" v="213"/>
          <ac:picMkLst>
            <pc:docMk/>
            <pc:sldMk cId="3507344430" sldId="256"/>
            <ac:picMk id="5" creationId="{AE0FD303-7483-4674-A8E1-A31001DA6468}"/>
          </ac:picMkLst>
        </pc:picChg>
        <pc:picChg chg="mod">
          <ac:chgData name="Errico, Judy" userId="b81bb757-dac3-4dbd-8b5e-78cf14f4803c" providerId="ADAL" clId="{50837D0B-F6DC-4A5F-8526-CD479BA34980}" dt="2022-05-25T12:19:13.740" v="236" actId="1076"/>
          <ac:picMkLst>
            <pc:docMk/>
            <pc:sldMk cId="3507344430" sldId="256"/>
            <ac:picMk id="6" creationId="{B5DBDEF2-BE40-4246-A3B6-303C4B95C66E}"/>
          </ac:picMkLst>
        </pc:picChg>
        <pc:picChg chg="del">
          <ac:chgData name="Errico, Judy" userId="b81bb757-dac3-4dbd-8b5e-78cf14f4803c" providerId="ADAL" clId="{50837D0B-F6DC-4A5F-8526-CD479BA34980}" dt="2022-05-24T20:57:30.684" v="200"/>
          <ac:picMkLst>
            <pc:docMk/>
            <pc:sldMk cId="3507344430" sldId="256"/>
            <ac:picMk id="7" creationId="{6E4AFB0C-64BA-470A-80EA-453B511CCA6E}"/>
          </ac:picMkLst>
        </pc:picChg>
        <pc:picChg chg="add mod">
          <ac:chgData name="Errico, Judy" userId="b81bb757-dac3-4dbd-8b5e-78cf14f4803c" providerId="ADAL" clId="{50837D0B-F6DC-4A5F-8526-CD479BA34980}" dt="2022-05-25T12:18:57.665" v="234" actId="1076"/>
          <ac:picMkLst>
            <pc:docMk/>
            <pc:sldMk cId="3507344430" sldId="256"/>
            <ac:picMk id="7" creationId="{FAC8C5EF-F10D-4D1C-B818-FDDA91F745BC}"/>
          </ac:picMkLst>
        </pc:picChg>
        <pc:picChg chg="add mod">
          <ac:chgData name="Errico, Judy" userId="b81bb757-dac3-4dbd-8b5e-78cf14f4803c" providerId="ADAL" clId="{50837D0B-F6DC-4A5F-8526-CD479BA34980}" dt="2022-05-25T12:19:36.904" v="238" actId="14100"/>
          <ac:picMkLst>
            <pc:docMk/>
            <pc:sldMk cId="3507344430" sldId="256"/>
            <ac:picMk id="8" creationId="{6B85F5BD-A96A-46E9-B41B-80A3DF091D0B}"/>
          </ac:picMkLst>
        </pc:picChg>
        <pc:picChg chg="del">
          <ac:chgData name="Errico, Judy" userId="b81bb757-dac3-4dbd-8b5e-78cf14f4803c" providerId="ADAL" clId="{50837D0B-F6DC-4A5F-8526-CD479BA34980}" dt="2022-05-24T20:56:38.253" v="194"/>
          <ac:picMkLst>
            <pc:docMk/>
            <pc:sldMk cId="3507344430" sldId="256"/>
            <ac:picMk id="9" creationId="{6D0B795A-5710-4800-9804-FFC63DE53EC6}"/>
          </ac:picMkLst>
        </pc:picChg>
        <pc:picChg chg="del mod">
          <ac:chgData name="Errico, Judy" userId="b81bb757-dac3-4dbd-8b5e-78cf14f4803c" providerId="ADAL" clId="{50837D0B-F6DC-4A5F-8526-CD479BA34980}" dt="2022-05-24T20:58:29.078" v="206"/>
          <ac:picMkLst>
            <pc:docMk/>
            <pc:sldMk cId="3507344430" sldId="256"/>
            <ac:picMk id="11" creationId="{13668094-8B3D-430D-88DA-BE9860E90E11}"/>
          </ac:picMkLst>
        </pc:picChg>
        <pc:picChg chg="add mod">
          <ac:chgData name="Errico, Judy" userId="b81bb757-dac3-4dbd-8b5e-78cf14f4803c" providerId="ADAL" clId="{50837D0B-F6DC-4A5F-8526-CD479BA34980}" dt="2022-05-25T12:19:58.165" v="240" actId="14100"/>
          <ac:picMkLst>
            <pc:docMk/>
            <pc:sldMk cId="3507344430" sldId="256"/>
            <ac:picMk id="12" creationId="{0181F9BA-C6E1-4319-92D3-62E3669AC79B}"/>
          </ac:picMkLst>
        </pc:picChg>
        <pc:picChg chg="add mod">
          <ac:chgData name="Errico, Judy" userId="b81bb757-dac3-4dbd-8b5e-78cf14f4803c" providerId="ADAL" clId="{50837D0B-F6DC-4A5F-8526-CD479BA34980}" dt="2022-05-25T12:19:48.996" v="239" actId="14100"/>
          <ac:picMkLst>
            <pc:docMk/>
            <pc:sldMk cId="3507344430" sldId="256"/>
            <ac:picMk id="14" creationId="{E7946E28-63B6-4B06-B921-EB584576E87E}"/>
          </ac:picMkLst>
        </pc:picChg>
      </pc:sldChg>
    </pc:docChg>
  </pc:docChgLst>
  <pc:docChgLst>
    <pc:chgData name="Ruskin, Suzanne" userId="e84ccbb6-a3f5-4bb6-9058-7b2f65cfb56f" providerId="ADAL" clId="{B810647D-A169-4415-B75B-35ED3953DB47}"/>
    <pc:docChg chg="custSel modSld">
      <pc:chgData name="Ruskin, Suzanne" userId="e84ccbb6-a3f5-4bb6-9058-7b2f65cfb56f" providerId="ADAL" clId="{B810647D-A169-4415-B75B-35ED3953DB47}" dt="2022-05-24T20:46:05.974" v="22" actId="1076"/>
      <pc:docMkLst>
        <pc:docMk/>
      </pc:docMkLst>
      <pc:sldChg chg="addSp delSp modSp">
        <pc:chgData name="Ruskin, Suzanne" userId="e84ccbb6-a3f5-4bb6-9058-7b2f65cfb56f" providerId="ADAL" clId="{B810647D-A169-4415-B75B-35ED3953DB47}" dt="2022-05-24T20:46:05.974" v="22" actId="1076"/>
        <pc:sldMkLst>
          <pc:docMk/>
          <pc:sldMk cId="3507344430" sldId="256"/>
        </pc:sldMkLst>
        <pc:spChg chg="mod">
          <ac:chgData name="Ruskin, Suzanne" userId="e84ccbb6-a3f5-4bb6-9058-7b2f65cfb56f" providerId="ADAL" clId="{B810647D-A169-4415-B75B-35ED3953DB47}" dt="2022-05-24T20:45:40.391" v="12" actId="1076"/>
          <ac:spMkLst>
            <pc:docMk/>
            <pc:sldMk cId="3507344430" sldId="256"/>
            <ac:spMk id="2" creationId="{4C1A84B4-49DB-4A27-B74A-B4C3F6D2698C}"/>
          </ac:spMkLst>
        </pc:spChg>
        <pc:spChg chg="mod">
          <ac:chgData name="Ruskin, Suzanne" userId="e84ccbb6-a3f5-4bb6-9058-7b2f65cfb56f" providerId="ADAL" clId="{B810647D-A169-4415-B75B-35ED3953DB47}" dt="2022-05-24T20:45:48.455" v="14" actId="1076"/>
          <ac:spMkLst>
            <pc:docMk/>
            <pc:sldMk cId="3507344430" sldId="256"/>
            <ac:spMk id="3" creationId="{5561C449-5D1C-4DDB-B0EF-E09F10C9966B}"/>
          </ac:spMkLst>
        </pc:spChg>
        <pc:picChg chg="mod">
          <ac:chgData name="Ruskin, Suzanne" userId="e84ccbb6-a3f5-4bb6-9058-7b2f65cfb56f" providerId="ADAL" clId="{B810647D-A169-4415-B75B-35ED3953DB47}" dt="2022-05-24T20:46:05.974" v="22" actId="1076"/>
          <ac:picMkLst>
            <pc:docMk/>
            <pc:sldMk cId="3507344430" sldId="256"/>
            <ac:picMk id="5" creationId="{AE0FD303-7483-4674-A8E1-A31001DA6468}"/>
          </ac:picMkLst>
        </pc:picChg>
        <pc:picChg chg="add mod">
          <ac:chgData name="Ruskin, Suzanne" userId="e84ccbb6-a3f5-4bb6-9058-7b2f65cfb56f" providerId="ADAL" clId="{B810647D-A169-4415-B75B-35ED3953DB47}" dt="2022-05-24T20:45:06.807" v="7" actId="1076"/>
          <ac:picMkLst>
            <pc:docMk/>
            <pc:sldMk cId="3507344430" sldId="256"/>
            <ac:picMk id="6" creationId="{B5DBDEF2-BE40-4246-A3B6-303C4B95C66E}"/>
          </ac:picMkLst>
        </pc:picChg>
        <pc:picChg chg="mod">
          <ac:chgData name="Ruskin, Suzanne" userId="e84ccbb6-a3f5-4bb6-9058-7b2f65cfb56f" providerId="ADAL" clId="{B810647D-A169-4415-B75B-35ED3953DB47}" dt="2022-05-24T20:46:03.144" v="20" actId="1076"/>
          <ac:picMkLst>
            <pc:docMk/>
            <pc:sldMk cId="3507344430" sldId="256"/>
            <ac:picMk id="7" creationId="{6E4AFB0C-64BA-470A-80EA-453B511CCA6E}"/>
          </ac:picMkLst>
        </pc:picChg>
        <pc:picChg chg="mod">
          <ac:chgData name="Ruskin, Suzanne" userId="e84ccbb6-a3f5-4bb6-9058-7b2f65cfb56f" providerId="ADAL" clId="{B810647D-A169-4415-B75B-35ED3953DB47}" dt="2022-05-24T20:46:00.223" v="19" actId="1076"/>
          <ac:picMkLst>
            <pc:docMk/>
            <pc:sldMk cId="3507344430" sldId="256"/>
            <ac:picMk id="9" creationId="{6D0B795A-5710-4800-9804-FFC63DE53EC6}"/>
          </ac:picMkLst>
        </pc:picChg>
        <pc:picChg chg="mod">
          <ac:chgData name="Ruskin, Suzanne" userId="e84ccbb6-a3f5-4bb6-9058-7b2f65cfb56f" providerId="ADAL" clId="{B810647D-A169-4415-B75B-35ED3953DB47}" dt="2022-05-24T20:46:04.463" v="21" actId="1076"/>
          <ac:picMkLst>
            <pc:docMk/>
            <pc:sldMk cId="3507344430" sldId="256"/>
            <ac:picMk id="11" creationId="{13668094-8B3D-430D-88DA-BE9860E90E11}"/>
          </ac:picMkLst>
        </pc:picChg>
        <pc:picChg chg="del">
          <ac:chgData name="Ruskin, Suzanne" userId="e84ccbb6-a3f5-4bb6-9058-7b2f65cfb56f" providerId="ADAL" clId="{B810647D-A169-4415-B75B-35ED3953DB47}" dt="2022-05-24T20:44:28.032" v="0" actId="478"/>
          <ac:picMkLst>
            <pc:docMk/>
            <pc:sldMk cId="3507344430" sldId="256"/>
            <ac:picMk id="15" creationId="{C284C545-9276-4DAA-B1B5-C316CE08F46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2C5BC-E609-4E03-9454-7372EED79D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B941E8-424C-4119-B36C-C2B4862231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5C00D3-DBFF-447C-BF06-B349B0391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43E1-72FF-41D4-8C71-AC1211F498CA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EFAC5-610D-450F-82F1-A41B7B3BA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C23CBD-A85C-4495-B7DC-D5F30D489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B0E4-290A-4F38-9FEC-95B7898F3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260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5CD86-F279-4A1B-B54D-69AAB6308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1AAB5E-1E17-40AC-9F9D-9FDA5BF98B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12A8DF-AD9C-40F6-9B19-07813A897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43E1-72FF-41D4-8C71-AC1211F498CA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A3AA3B-9133-4032-98DD-63B44038A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C533A-147D-4A30-9500-19E22BB61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B0E4-290A-4F38-9FEC-95B7898F3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287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B86775-BD9E-4A9A-A1C8-44D4BFF94C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9D1CA6-D819-4F6C-9B5F-D8176B2956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E59372-CB0C-4F36-964D-64A01E531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43E1-72FF-41D4-8C71-AC1211F498CA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6F56E-6C03-4C15-ACD9-9E85D024A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8D900E-1849-4C06-B0FB-F3B86EE45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B0E4-290A-4F38-9FEC-95B7898F3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625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13D21-7E4F-41B5-8069-B88E678B0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D6683-9400-4E1C-A5B1-D5F6641BF7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72C67B-1555-460E-97C9-808C9C3C3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43E1-72FF-41D4-8C71-AC1211F498CA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34508E-ED2E-43BC-8A8D-E4B02C48E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A53372-CE7C-453D-994A-2C80F9992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B0E4-290A-4F38-9FEC-95B7898F3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506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6657F-D9D1-4414-8221-56494D470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6C44E5-52AE-4378-8D01-C801BB9B57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524504-6C15-43FE-9981-16C968CD2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43E1-72FF-41D4-8C71-AC1211F498CA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8E249-6D96-4AD3-B426-2F19C5E46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9947DA-78E1-498F-99D2-92F65A47D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B0E4-290A-4F38-9FEC-95B7898F3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175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9F2B1-A57B-4944-BA56-16B93B990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8F9600-1A7F-416E-81F2-23AEC8A194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417D2A-3ABB-4225-BA0D-32AEB042B2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36B27B-F824-4547-B509-472446E6E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43E1-72FF-41D4-8C71-AC1211F498CA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352A90-7BDA-41FB-AC2F-AD4091AD5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14F13D-2847-41C0-A417-04D7BC261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B0E4-290A-4F38-9FEC-95B7898F3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351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E4352-F66E-44C7-83FB-688D596DB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6C80B3-8F87-44BA-9536-7FB64B39B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1EB3E8-223E-4F3C-9C3A-4B70E73D27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9F7D25-8164-4A98-A6FF-E9D3061F63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ED0AAB-57CF-4BF8-A12A-A194FC01CF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A37594-E924-495C-95E7-032865DD0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43E1-72FF-41D4-8C71-AC1211F498CA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6C9702-8F82-4867-978E-AA4817254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AE7874-F784-4AE4-8B00-8C33092B5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B0E4-290A-4F38-9FEC-95B7898F3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389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9FC6F-65BB-4B67-B752-BA279E1EE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8C16E5-7FBE-4061-8BD9-0BB81C707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43E1-72FF-41D4-8C71-AC1211F498CA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13CDBC-1B8E-4E6E-8766-BD647745C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FF2DB2-D398-4A33-899C-C7839BB13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B0E4-290A-4F38-9FEC-95B7898F3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078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D37E6F-CBCC-45F1-AF3F-E4EA2516C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43E1-72FF-41D4-8C71-AC1211F498CA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8C6010-319A-462E-B097-787D03933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BDBAEC-AC9C-4856-922B-34920CBEA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B0E4-290A-4F38-9FEC-95B7898F3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064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FB239-B913-4874-ACA1-31329AA06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78E7EF-3623-46D1-9A63-6F714CDCCE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FE1C29-BA09-4511-8EA5-724BDC3CFC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38B77-1214-45A7-A411-B967A07D1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43E1-72FF-41D4-8C71-AC1211F498CA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FD5DC2-4732-48DE-B1D1-E6D129802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29F37B-C22A-4E77-B1DB-BA56A8703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B0E4-290A-4F38-9FEC-95B7898F3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515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73F62-E00E-473E-9D8A-884D29324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D8A5C8-3B3D-4ACF-9203-D18847EC9C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44CDC1-3723-47EB-A94F-7884EB5E0C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094DFE-2A86-4472-A164-2BBCC25C5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343E1-72FF-41D4-8C71-AC1211F498CA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9ACA32-3B89-444E-A85C-298B3F38F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A8E04-5C7D-4928-B813-BC45437FD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BB0E4-290A-4F38-9FEC-95B7898F3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169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A9DE42-2443-459F-9C3A-187E69D3A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29D4A7-9B78-4F74-AE98-3A029CB7E4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87FD65-04D8-46EF-97A5-E3F2387438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343E1-72FF-41D4-8C71-AC1211F498CA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5D5556-1B7E-499E-9B8B-B4ED823645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F7A030-1B5A-442B-99A8-D129A78EDF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BB0E4-290A-4F38-9FEC-95B7898F3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907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A84B4-49DB-4A27-B74A-B4C3F6D269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0531" y="1804620"/>
            <a:ext cx="2904723" cy="890184"/>
          </a:xfrm>
        </p:spPr>
        <p:txBody>
          <a:bodyPr>
            <a:normAutofit fontScale="90000"/>
          </a:bodyPr>
          <a:lstStyle/>
          <a:p>
            <a:r>
              <a:rPr lang="en-US" dirty="0"/>
              <a:t>Friday, July 29 at 1:30PM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61C449-5D1C-4DDB-B0EF-E09F10C996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03682" y="3202103"/>
            <a:ext cx="6066638" cy="2035917"/>
          </a:xfrm>
        </p:spPr>
        <p:txBody>
          <a:bodyPr>
            <a:normAutofit fontScale="92500" lnSpcReduction="20000"/>
          </a:bodyPr>
          <a:lstStyle/>
          <a:p>
            <a:r>
              <a:rPr lang="en-US" sz="3900" dirty="0"/>
              <a:t>Build A Buddy!</a:t>
            </a:r>
          </a:p>
          <a:p>
            <a:r>
              <a:rPr lang="en-US" dirty="0"/>
              <a:t>$20 Each</a:t>
            </a:r>
          </a:p>
          <a:p>
            <a:r>
              <a:rPr lang="en-US" dirty="0"/>
              <a:t> Must be pre-paid on line</a:t>
            </a:r>
          </a:p>
          <a:p>
            <a:r>
              <a:rPr lang="en-US" sz="2000" dirty="0"/>
              <a:t>Sheldon the Sea Horse     Biddy Squiddy</a:t>
            </a:r>
          </a:p>
          <a:p>
            <a:r>
              <a:rPr lang="en-US" sz="2000" dirty="0"/>
              <a:t>Willie the Whale   Tellie Turtle     Halsey the Flamingo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DBDEF2-BE40-4246-A3B6-303C4B95C6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3720" y="1576371"/>
            <a:ext cx="3834872" cy="262218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B85F5BD-A96A-46E9-B41B-80A3DF091D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8336" y="1611991"/>
            <a:ext cx="3085844" cy="308584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181F9BA-C6E1-4319-92D3-62E3669AC7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8195" y="3805899"/>
            <a:ext cx="2392335" cy="236850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7946E28-63B6-4B06-B921-EB584576E87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4785" y="3202103"/>
            <a:ext cx="2921860" cy="292186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AC8C5EF-F10D-4D1C-B818-FDDA91F745B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9705" y="36682"/>
            <a:ext cx="3066837" cy="2536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344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D7A8E0A6D2E04B9DDC3524C1B32295" ma:contentTypeVersion="16" ma:contentTypeDescription="Create a new document." ma:contentTypeScope="" ma:versionID="ca93cba4136b9cbd9ca34646836e462c">
  <xsd:schema xmlns:xsd="http://www.w3.org/2001/XMLSchema" xmlns:xs="http://www.w3.org/2001/XMLSchema" xmlns:p="http://schemas.microsoft.com/office/2006/metadata/properties" xmlns:ns2="f6767be0-1e79-4959-a373-7838999f80fc" xmlns:ns3="2e8dfda7-8f93-40ca-b7f0-d54b85262dad" targetNamespace="http://schemas.microsoft.com/office/2006/metadata/properties" ma:root="true" ma:fieldsID="401021ab7bcbb9e7bbef09ddad1febaf" ns2:_="" ns3:_="">
    <xsd:import namespace="f6767be0-1e79-4959-a373-7838999f80fc"/>
    <xsd:import namespace="2e8dfda7-8f93-40ca-b7f0-d54b85262da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767be0-1e79-4959-a373-7838999f80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609e42c-556c-493c-be3b-3c52a86fd39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8dfda7-8f93-40ca-b7f0-d54b85262da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824147e-f967-4385-a3f2-de8fba6113f2}" ma:internalName="TaxCatchAll" ma:showField="CatchAllData" ma:web="2e8dfda7-8f93-40ca-b7f0-d54b85262da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e8dfda7-8f93-40ca-b7f0-d54b85262dad" xsi:nil="true"/>
    <lcf76f155ced4ddcb4097134ff3c332f xmlns="f6767be0-1e79-4959-a373-7838999f80f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006CBAC-6AF9-4379-80F8-563E5972CE2C}"/>
</file>

<file path=customXml/itemProps2.xml><?xml version="1.0" encoding="utf-8"?>
<ds:datastoreItem xmlns:ds="http://schemas.openxmlformats.org/officeDocument/2006/customXml" ds:itemID="{FDAFE4F1-B43F-41E3-8C44-64437FF5D16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879B93-70D8-4E48-94AD-5CEAFAD215EF}">
  <ds:schemaRefs>
    <ds:schemaRef ds:uri="http://schemas.openxmlformats.org/package/2006/metadata/core-properties"/>
    <ds:schemaRef ds:uri="f6767be0-1e79-4959-a373-7838999f80fc"/>
    <ds:schemaRef ds:uri="http://purl.org/dc/terms/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2e8dfda7-8f93-40ca-b7f0-d54b85262dad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33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Friday, July 29 at 1:30PM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Make a Sea Friend!</dc:title>
  <dc:creator>Errico, Judy</dc:creator>
  <cp:lastModifiedBy>Errico, Judy</cp:lastModifiedBy>
  <cp:revision>3</cp:revision>
  <dcterms:created xsi:type="dcterms:W3CDTF">2022-05-24T14:50:23Z</dcterms:created>
  <dcterms:modified xsi:type="dcterms:W3CDTF">2022-05-25T12:21:25Z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0x01010078D7A8E0A6D2E04B9DDC3524C1B32295</vt:lpwstr>
  </property>
</Properties>
</file>