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rico, Judy" userId="b81bb757-dac3-4dbd-8b5e-78cf14f4803c" providerId="ADAL" clId="{50837D0B-F6DC-4A5F-8526-CD479BA34980}"/>
    <pc:docChg chg="custSel modSld">
      <pc:chgData name="Errico, Judy" userId="b81bb757-dac3-4dbd-8b5e-78cf14f4803c" providerId="ADAL" clId="{50837D0B-F6DC-4A5F-8526-CD479BA34980}" dt="2022-05-25T12:20:50.925" v="242" actId="27636"/>
      <pc:docMkLst>
        <pc:docMk/>
      </pc:docMkLst>
      <pc:sldChg chg="addSp delSp modSp">
        <pc:chgData name="Errico, Judy" userId="b81bb757-dac3-4dbd-8b5e-78cf14f4803c" providerId="ADAL" clId="{50837D0B-F6DC-4A5F-8526-CD479BA34980}" dt="2022-05-25T12:20:50.925" v="242" actId="27636"/>
        <pc:sldMkLst>
          <pc:docMk/>
          <pc:sldMk cId="3507344430" sldId="256"/>
        </pc:sldMkLst>
        <pc:spChg chg="mod">
          <ac:chgData name="Errico, Judy" userId="b81bb757-dac3-4dbd-8b5e-78cf14f4803c" providerId="ADAL" clId="{50837D0B-F6DC-4A5F-8526-CD479BA34980}" dt="2022-05-24T20:15:20.848" v="191" actId="27636"/>
          <ac:spMkLst>
            <pc:docMk/>
            <pc:sldMk cId="3507344430" sldId="256"/>
            <ac:spMk id="2" creationId="{4C1A84B4-49DB-4A27-B74A-B4C3F6D2698C}"/>
          </ac:spMkLst>
        </pc:spChg>
        <pc:spChg chg="mod">
          <ac:chgData name="Errico, Judy" userId="b81bb757-dac3-4dbd-8b5e-78cf14f4803c" providerId="ADAL" clId="{50837D0B-F6DC-4A5F-8526-CD479BA34980}" dt="2022-05-25T12:20:50.925" v="242" actId="27636"/>
          <ac:spMkLst>
            <pc:docMk/>
            <pc:sldMk cId="3507344430" sldId="256"/>
            <ac:spMk id="3" creationId="{5561C449-5D1C-4DDB-B0EF-E09F10C9966B}"/>
          </ac:spMkLst>
        </pc:spChg>
        <pc:picChg chg="del">
          <ac:chgData name="Errico, Judy" userId="b81bb757-dac3-4dbd-8b5e-78cf14f4803c" providerId="ADAL" clId="{50837D0B-F6DC-4A5F-8526-CD479BA34980}" dt="2022-05-25T12:17:18.373" v="213"/>
          <ac:picMkLst>
            <pc:docMk/>
            <pc:sldMk cId="3507344430" sldId="256"/>
            <ac:picMk id="5" creationId="{AE0FD303-7483-4674-A8E1-A31001DA6468}"/>
          </ac:picMkLst>
        </pc:picChg>
        <pc:picChg chg="mod">
          <ac:chgData name="Errico, Judy" userId="b81bb757-dac3-4dbd-8b5e-78cf14f4803c" providerId="ADAL" clId="{50837D0B-F6DC-4A5F-8526-CD479BA34980}" dt="2022-05-25T12:19:13.740" v="236" actId="1076"/>
          <ac:picMkLst>
            <pc:docMk/>
            <pc:sldMk cId="3507344430" sldId="256"/>
            <ac:picMk id="6" creationId="{B5DBDEF2-BE40-4246-A3B6-303C4B95C66E}"/>
          </ac:picMkLst>
        </pc:picChg>
        <pc:picChg chg="del">
          <ac:chgData name="Errico, Judy" userId="b81bb757-dac3-4dbd-8b5e-78cf14f4803c" providerId="ADAL" clId="{50837D0B-F6DC-4A5F-8526-CD479BA34980}" dt="2022-05-24T20:57:30.684" v="200"/>
          <ac:picMkLst>
            <pc:docMk/>
            <pc:sldMk cId="3507344430" sldId="256"/>
            <ac:picMk id="7" creationId="{6E4AFB0C-64BA-470A-80EA-453B511CCA6E}"/>
          </ac:picMkLst>
        </pc:picChg>
        <pc:picChg chg="add mod">
          <ac:chgData name="Errico, Judy" userId="b81bb757-dac3-4dbd-8b5e-78cf14f4803c" providerId="ADAL" clId="{50837D0B-F6DC-4A5F-8526-CD479BA34980}" dt="2022-05-25T12:18:57.665" v="234" actId="1076"/>
          <ac:picMkLst>
            <pc:docMk/>
            <pc:sldMk cId="3507344430" sldId="256"/>
            <ac:picMk id="7" creationId="{FAC8C5EF-F10D-4D1C-B818-FDDA91F745BC}"/>
          </ac:picMkLst>
        </pc:picChg>
        <pc:picChg chg="add mod">
          <ac:chgData name="Errico, Judy" userId="b81bb757-dac3-4dbd-8b5e-78cf14f4803c" providerId="ADAL" clId="{50837D0B-F6DC-4A5F-8526-CD479BA34980}" dt="2022-05-25T12:19:36.904" v="238" actId="14100"/>
          <ac:picMkLst>
            <pc:docMk/>
            <pc:sldMk cId="3507344430" sldId="256"/>
            <ac:picMk id="8" creationId="{6B85F5BD-A96A-46E9-B41B-80A3DF091D0B}"/>
          </ac:picMkLst>
        </pc:picChg>
        <pc:picChg chg="del">
          <ac:chgData name="Errico, Judy" userId="b81bb757-dac3-4dbd-8b5e-78cf14f4803c" providerId="ADAL" clId="{50837D0B-F6DC-4A5F-8526-CD479BA34980}" dt="2022-05-24T20:56:38.253" v="194"/>
          <ac:picMkLst>
            <pc:docMk/>
            <pc:sldMk cId="3507344430" sldId="256"/>
            <ac:picMk id="9" creationId="{6D0B795A-5710-4800-9804-FFC63DE53EC6}"/>
          </ac:picMkLst>
        </pc:picChg>
        <pc:picChg chg="del mod">
          <ac:chgData name="Errico, Judy" userId="b81bb757-dac3-4dbd-8b5e-78cf14f4803c" providerId="ADAL" clId="{50837D0B-F6DC-4A5F-8526-CD479BA34980}" dt="2022-05-24T20:58:29.078" v="206"/>
          <ac:picMkLst>
            <pc:docMk/>
            <pc:sldMk cId="3507344430" sldId="256"/>
            <ac:picMk id="11" creationId="{13668094-8B3D-430D-88DA-BE9860E90E11}"/>
          </ac:picMkLst>
        </pc:picChg>
        <pc:picChg chg="add mod">
          <ac:chgData name="Errico, Judy" userId="b81bb757-dac3-4dbd-8b5e-78cf14f4803c" providerId="ADAL" clId="{50837D0B-F6DC-4A5F-8526-CD479BA34980}" dt="2022-05-25T12:19:58.165" v="240" actId="14100"/>
          <ac:picMkLst>
            <pc:docMk/>
            <pc:sldMk cId="3507344430" sldId="256"/>
            <ac:picMk id="12" creationId="{0181F9BA-C6E1-4319-92D3-62E3669AC79B}"/>
          </ac:picMkLst>
        </pc:picChg>
        <pc:picChg chg="add mod">
          <ac:chgData name="Errico, Judy" userId="b81bb757-dac3-4dbd-8b5e-78cf14f4803c" providerId="ADAL" clId="{50837D0B-F6DC-4A5F-8526-CD479BA34980}" dt="2022-05-25T12:19:48.996" v="239" actId="14100"/>
          <ac:picMkLst>
            <pc:docMk/>
            <pc:sldMk cId="3507344430" sldId="256"/>
            <ac:picMk id="14" creationId="{E7946E28-63B6-4B06-B921-EB584576E87E}"/>
          </ac:picMkLst>
        </pc:picChg>
      </pc:sldChg>
    </pc:docChg>
  </pc:docChgLst>
  <pc:docChgLst>
    <pc:chgData name="Ruskin, Suzanne" userId="e84ccbb6-a3f5-4bb6-9058-7b2f65cfb56f" providerId="ADAL" clId="{B810647D-A169-4415-B75B-35ED3953DB47}"/>
    <pc:docChg chg="custSel modSld">
      <pc:chgData name="Ruskin, Suzanne" userId="e84ccbb6-a3f5-4bb6-9058-7b2f65cfb56f" providerId="ADAL" clId="{B810647D-A169-4415-B75B-35ED3953DB47}" dt="2022-05-24T20:46:05.974" v="22" actId="1076"/>
      <pc:docMkLst>
        <pc:docMk/>
      </pc:docMkLst>
      <pc:sldChg chg="addSp delSp modSp">
        <pc:chgData name="Ruskin, Suzanne" userId="e84ccbb6-a3f5-4bb6-9058-7b2f65cfb56f" providerId="ADAL" clId="{B810647D-A169-4415-B75B-35ED3953DB47}" dt="2022-05-24T20:46:05.974" v="22" actId="1076"/>
        <pc:sldMkLst>
          <pc:docMk/>
          <pc:sldMk cId="3507344430" sldId="256"/>
        </pc:sldMkLst>
        <pc:spChg chg="mod">
          <ac:chgData name="Ruskin, Suzanne" userId="e84ccbb6-a3f5-4bb6-9058-7b2f65cfb56f" providerId="ADAL" clId="{B810647D-A169-4415-B75B-35ED3953DB47}" dt="2022-05-24T20:45:40.391" v="12" actId="1076"/>
          <ac:spMkLst>
            <pc:docMk/>
            <pc:sldMk cId="3507344430" sldId="256"/>
            <ac:spMk id="2" creationId="{4C1A84B4-49DB-4A27-B74A-B4C3F6D2698C}"/>
          </ac:spMkLst>
        </pc:spChg>
        <pc:spChg chg="mod">
          <ac:chgData name="Ruskin, Suzanne" userId="e84ccbb6-a3f5-4bb6-9058-7b2f65cfb56f" providerId="ADAL" clId="{B810647D-A169-4415-B75B-35ED3953DB47}" dt="2022-05-24T20:45:48.455" v="14" actId="1076"/>
          <ac:spMkLst>
            <pc:docMk/>
            <pc:sldMk cId="3507344430" sldId="256"/>
            <ac:spMk id="3" creationId="{5561C449-5D1C-4DDB-B0EF-E09F10C9966B}"/>
          </ac:spMkLst>
        </pc:spChg>
        <pc:picChg chg="mod">
          <ac:chgData name="Ruskin, Suzanne" userId="e84ccbb6-a3f5-4bb6-9058-7b2f65cfb56f" providerId="ADAL" clId="{B810647D-A169-4415-B75B-35ED3953DB47}" dt="2022-05-24T20:46:05.974" v="22" actId="1076"/>
          <ac:picMkLst>
            <pc:docMk/>
            <pc:sldMk cId="3507344430" sldId="256"/>
            <ac:picMk id="5" creationId="{AE0FD303-7483-4674-A8E1-A31001DA6468}"/>
          </ac:picMkLst>
        </pc:picChg>
        <pc:picChg chg="add mod">
          <ac:chgData name="Ruskin, Suzanne" userId="e84ccbb6-a3f5-4bb6-9058-7b2f65cfb56f" providerId="ADAL" clId="{B810647D-A169-4415-B75B-35ED3953DB47}" dt="2022-05-24T20:45:06.807" v="7" actId="1076"/>
          <ac:picMkLst>
            <pc:docMk/>
            <pc:sldMk cId="3507344430" sldId="256"/>
            <ac:picMk id="6" creationId="{B5DBDEF2-BE40-4246-A3B6-303C4B95C66E}"/>
          </ac:picMkLst>
        </pc:picChg>
        <pc:picChg chg="mod">
          <ac:chgData name="Ruskin, Suzanne" userId="e84ccbb6-a3f5-4bb6-9058-7b2f65cfb56f" providerId="ADAL" clId="{B810647D-A169-4415-B75B-35ED3953DB47}" dt="2022-05-24T20:46:03.144" v="20" actId="1076"/>
          <ac:picMkLst>
            <pc:docMk/>
            <pc:sldMk cId="3507344430" sldId="256"/>
            <ac:picMk id="7" creationId="{6E4AFB0C-64BA-470A-80EA-453B511CCA6E}"/>
          </ac:picMkLst>
        </pc:picChg>
        <pc:picChg chg="mod">
          <ac:chgData name="Ruskin, Suzanne" userId="e84ccbb6-a3f5-4bb6-9058-7b2f65cfb56f" providerId="ADAL" clId="{B810647D-A169-4415-B75B-35ED3953DB47}" dt="2022-05-24T20:46:00.223" v="19" actId="1076"/>
          <ac:picMkLst>
            <pc:docMk/>
            <pc:sldMk cId="3507344430" sldId="256"/>
            <ac:picMk id="9" creationId="{6D0B795A-5710-4800-9804-FFC63DE53EC6}"/>
          </ac:picMkLst>
        </pc:picChg>
        <pc:picChg chg="mod">
          <ac:chgData name="Ruskin, Suzanne" userId="e84ccbb6-a3f5-4bb6-9058-7b2f65cfb56f" providerId="ADAL" clId="{B810647D-A169-4415-B75B-35ED3953DB47}" dt="2022-05-24T20:46:04.463" v="21" actId="1076"/>
          <ac:picMkLst>
            <pc:docMk/>
            <pc:sldMk cId="3507344430" sldId="256"/>
            <ac:picMk id="11" creationId="{13668094-8B3D-430D-88DA-BE9860E90E11}"/>
          </ac:picMkLst>
        </pc:picChg>
        <pc:picChg chg="del">
          <ac:chgData name="Ruskin, Suzanne" userId="e84ccbb6-a3f5-4bb6-9058-7b2f65cfb56f" providerId="ADAL" clId="{B810647D-A169-4415-B75B-35ED3953DB47}" dt="2022-05-24T20:44:28.032" v="0" actId="478"/>
          <ac:picMkLst>
            <pc:docMk/>
            <pc:sldMk cId="3507344430" sldId="256"/>
            <ac:picMk id="15" creationId="{C284C545-9276-4DAA-B1B5-C316CE08F4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2C5BC-E609-4E03-9454-7372EED79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941E8-424C-4119-B36C-C2B486223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C00D3-DBFF-447C-BF06-B349B039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EFAC5-610D-450F-82F1-A41B7B3B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23CBD-A85C-4495-B7DC-D5F30D48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6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5CD86-F279-4A1B-B54D-69AAB630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AAB5E-1E17-40AC-9F9D-9FDA5BF98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A8DF-AD9C-40F6-9B19-07813A89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AA3B-9133-4032-98DD-63B4403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533A-147D-4A30-9500-19E22BB6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8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B86775-BD9E-4A9A-A1C8-44D4BFF9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D1CA6-D819-4F6C-9B5F-D8176B295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59372-CB0C-4F36-964D-64A01E53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6F56E-6C03-4C15-ACD9-9E85D024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900E-1849-4C06-B0FB-F3B86EE4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2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13D21-7E4F-41B5-8069-B88E678B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6683-9400-4E1C-A5B1-D5F6641BF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2C67B-1555-460E-97C9-808C9C3C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4508E-ED2E-43BC-8A8D-E4B02C48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53372-CE7C-453D-994A-2C80F999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657F-D9D1-4414-8221-56494D47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44E5-52AE-4378-8D01-C801BB9B5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24504-6C15-43FE-9981-16C968CD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8E249-6D96-4AD3-B426-2F19C5E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947DA-78E1-498F-99D2-92F65A47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7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F2B1-A57B-4944-BA56-16B93B99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F9600-1A7F-416E-81F2-23AEC8A19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17D2A-3ABB-4225-BA0D-32AEB042B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6B27B-F824-4547-B509-472446E6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52A90-7BDA-41FB-AC2F-AD4091AD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4F13D-2847-41C0-A417-04D7BC26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4352-F66E-44C7-83FB-688D596D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C80B3-8F87-44BA-9536-7FB64B39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EB3E8-223E-4F3C-9C3A-4B70E73D2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F7D25-8164-4A98-A6FF-E9D3061F6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D0AAB-57CF-4BF8-A12A-A194FC01C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37594-E924-495C-95E7-032865DD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C9702-8F82-4867-978E-AA481725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AE7874-F784-4AE4-8B00-8C33092B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8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FC6F-65BB-4B67-B752-BA279E1E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C16E5-7FBE-4061-8BD9-0BB81C70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3CDBC-1B8E-4E6E-8766-BD647745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F2DB2-D398-4A33-899C-C7839BB1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7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37E6F-CBCC-45F1-AF3F-E4EA2516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C6010-319A-462E-B097-787D0393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DBAEC-AC9C-4856-922B-34920CBE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FB239-B913-4874-ACA1-31329AA0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8E7EF-3623-46D1-9A63-6F714CDC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E1C29-BA09-4511-8EA5-724BDC3CF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38B77-1214-45A7-A411-B967A07D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D5DC2-4732-48DE-B1D1-E6D12980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9F37B-C22A-4E77-B1DB-BA56A870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1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3F62-E00E-473E-9D8A-884D2932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8A5C8-3B3D-4ACF-9203-D18847EC9C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4CDC1-3723-47EB-A94F-7884EB5E0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94DFE-2A86-4472-A164-2BBCC25C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ACA32-3B89-444E-A85C-298B3F38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A8E04-5C7D-4928-B813-BC45437F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6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9DE42-2443-459F-9C3A-187E69D3A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9D4A7-9B78-4F74-AE98-3A029CB7E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7FD65-04D8-46EF-97A5-E3F238743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43E1-72FF-41D4-8C71-AC1211F498CA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D5556-1B7E-499E-9B8B-B4ED82364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7A030-1B5A-442B-99A8-D129A78ED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B0E4-290A-4F38-9FEC-95B7898F3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84B4-49DB-4A27-B74A-B4C3F6D26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531" y="1804620"/>
            <a:ext cx="2904723" cy="890184"/>
          </a:xfrm>
        </p:spPr>
        <p:txBody>
          <a:bodyPr>
            <a:normAutofit fontScale="90000"/>
          </a:bodyPr>
          <a:lstStyle/>
          <a:p>
            <a:r>
              <a:rPr lang="en-US" dirty="0"/>
              <a:t>Friday, July 29 at 1:30PM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1C449-5D1C-4DDB-B0EF-E09F10C99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3682" y="3202103"/>
            <a:ext cx="6066638" cy="2035917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Build A Buddy!</a:t>
            </a:r>
          </a:p>
          <a:p>
            <a:r>
              <a:rPr lang="en-US" dirty="0"/>
              <a:t>$20 Each</a:t>
            </a:r>
          </a:p>
          <a:p>
            <a:r>
              <a:rPr lang="en-US" dirty="0"/>
              <a:t> Must be pre-paid on line</a:t>
            </a:r>
          </a:p>
          <a:p>
            <a:r>
              <a:rPr lang="en-US" sz="2000" dirty="0"/>
              <a:t>Sheldon the Sea Horse     Biddy Squiddy</a:t>
            </a:r>
          </a:p>
          <a:p>
            <a:r>
              <a:rPr lang="en-US" sz="2000" dirty="0"/>
              <a:t>Willie the Whale   Tellie Turtle     Halsey the Flamingo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DBDEF2-BE40-4246-A3B6-303C4B95C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720" y="1576371"/>
            <a:ext cx="3834872" cy="26221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85F5BD-A96A-46E9-B41B-80A3DF091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336" y="1611991"/>
            <a:ext cx="3085844" cy="30858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81F9BA-C6E1-4319-92D3-62E3669AC7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195" y="3805899"/>
            <a:ext cx="2392335" cy="23685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946E28-63B6-4B06-B921-EB584576E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85" y="3202103"/>
            <a:ext cx="2921860" cy="2921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C8C5EF-F10D-4D1C-B818-FDDA91F745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05" y="36682"/>
            <a:ext cx="3066837" cy="253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4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7A8E0A6D2E04B9DDC3524C1B32295" ma:contentTypeVersion="16" ma:contentTypeDescription="Create a new document." ma:contentTypeScope="" ma:versionID="ca93cba4136b9cbd9ca34646836e462c">
  <xsd:schema xmlns:xsd="http://www.w3.org/2001/XMLSchema" xmlns:xs="http://www.w3.org/2001/XMLSchema" xmlns:p="http://schemas.microsoft.com/office/2006/metadata/properties" xmlns:ns2="f6767be0-1e79-4959-a373-7838999f80fc" xmlns:ns3="2e8dfda7-8f93-40ca-b7f0-d54b85262dad" targetNamespace="http://schemas.microsoft.com/office/2006/metadata/properties" ma:root="true" ma:fieldsID="401021ab7bcbb9e7bbef09ddad1febaf" ns2:_="" ns3:_="">
    <xsd:import namespace="f6767be0-1e79-4959-a373-7838999f80fc"/>
    <xsd:import namespace="2e8dfda7-8f93-40ca-b7f0-d54b85262d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67be0-1e79-4959-a373-7838999f80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09e42c-556c-493c-be3b-3c52a86fd3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dfda7-8f93-40ca-b7f0-d54b85262d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824147e-f967-4385-a3f2-de8fba6113f2}" ma:internalName="TaxCatchAll" ma:showField="CatchAllData" ma:web="2e8dfda7-8f93-40ca-b7f0-d54b85262d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8dfda7-8f93-40ca-b7f0-d54b85262dad" xsi:nil="true"/>
    <lcf76f155ced4ddcb4097134ff3c332f xmlns="f6767be0-1e79-4959-a373-7838999f80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06CBAC-6AF9-4379-80F8-563E5972CE2C}"/>
</file>

<file path=customXml/itemProps2.xml><?xml version="1.0" encoding="utf-8"?>
<ds:datastoreItem xmlns:ds="http://schemas.openxmlformats.org/officeDocument/2006/customXml" ds:itemID="{FDAFE4F1-B43F-41E3-8C44-64437FF5D1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879B93-70D8-4E48-94AD-5CEAFAD215EF}">
  <ds:schemaRefs>
    <ds:schemaRef ds:uri="http://schemas.openxmlformats.org/package/2006/metadata/core-properties"/>
    <ds:schemaRef ds:uri="f6767be0-1e79-4959-a373-7838999f80fc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2e8dfda7-8f93-40ca-b7f0-d54b85262da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Friday, July 29 at 1:30PM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Sea Friend!</dc:title>
  <dc:creator>Errico, Judy</dc:creator>
  <cp:lastModifiedBy>Errico, Judy</cp:lastModifiedBy>
  <cp:revision>3</cp:revision>
  <dcterms:created xsi:type="dcterms:W3CDTF">2022-05-24T14:50:23Z</dcterms:created>
  <dcterms:modified xsi:type="dcterms:W3CDTF">2022-05-25T12:21:25Z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0x01010078D7A8E0A6D2E04B9DDC3524C1B32295</vt:lpwstr>
  </property>
</Properties>
</file>